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9" r:id="rId4"/>
    <p:sldId id="263" r:id="rId5"/>
    <p:sldId id="266" r:id="rId6"/>
    <p:sldId id="265" r:id="rId7"/>
    <p:sldId id="260" r:id="rId8"/>
    <p:sldId id="258" r:id="rId9"/>
    <p:sldId id="262" r:id="rId10"/>
    <p:sldId id="261"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62" autoAdjust="0"/>
  </p:normalViewPr>
  <p:slideViewPr>
    <p:cSldViewPr>
      <p:cViewPr varScale="1">
        <p:scale>
          <a:sx n="70" d="100"/>
          <a:sy n="70" d="100"/>
        </p:scale>
        <p:origin x="-1374"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44C9974-6817-487E-85C3-AA1A8B1589DE}"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6C38F8DE-319D-42B9-B9B8-07C9C05F93AD}"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4C9974-6817-487E-85C3-AA1A8B1589DE}"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38F8DE-319D-42B9-B9B8-07C9C05F93A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44C9974-6817-487E-85C3-AA1A8B1589DE}" type="datetimeFigureOut">
              <a:rPr lang="en-US" smtClean="0"/>
              <a:t>1/16/2020</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38F8DE-319D-42B9-B9B8-07C9C05F93AD}"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4C9974-6817-487E-85C3-AA1A8B1589DE}" type="datetimeFigureOut">
              <a:rPr lang="en-US" smtClean="0"/>
              <a:t>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38F8DE-319D-42B9-B9B8-07C9C05F93A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44C9974-6817-487E-85C3-AA1A8B1589DE}" type="datetimeFigureOut">
              <a:rPr lang="en-US" smtClean="0"/>
              <a:t>1/16/2020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38F8DE-319D-42B9-B9B8-07C9C05F93A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4C9974-6817-487E-85C3-AA1A8B1589DE}" type="datetimeFigureOut">
              <a:rPr lang="en-US" smtClean="0"/>
              <a:t>1/16/2020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38F8DE-319D-42B9-B9B8-07C9C05F93A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944C9974-6817-487E-85C3-AA1A8B1589DE}" type="datetimeFigureOut">
              <a:rPr lang="en-US" smtClean="0"/>
              <a:t>1/16/2020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38F8DE-319D-42B9-B9B8-07C9C05F93A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4C9974-6817-487E-85C3-AA1A8B1589DE}" type="datetimeFigureOut">
              <a:rPr lang="en-US" smtClean="0"/>
              <a:t>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38F8DE-319D-42B9-B9B8-07C9C05F93AD}"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944C9974-6817-487E-85C3-AA1A8B1589DE}" type="datetimeFigureOut">
              <a:rPr lang="en-US" smtClean="0"/>
              <a:t>1/16/2020</a:t>
            </a:fld>
            <a:endParaRPr lang="en-US"/>
          </a:p>
        </p:txBody>
      </p:sp>
      <p:sp>
        <p:nvSpPr>
          <p:cNvPr id="7" name="Slide Number Placeholder 6"/>
          <p:cNvSpPr>
            <a:spLocks noGrp="1"/>
          </p:cNvSpPr>
          <p:nvPr>
            <p:ph type="sldNum" sz="quarter" idx="12"/>
          </p:nvPr>
        </p:nvSpPr>
        <p:spPr/>
        <p:txBody>
          <a:bodyPr/>
          <a:lstStyle/>
          <a:p>
            <a:fld id="{6C38F8DE-319D-42B9-B9B8-07C9C05F93AD}"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4C9974-6817-487E-85C3-AA1A8B1589DE}"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38F8DE-319D-42B9-B9B8-07C9C05F93A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4C9974-6817-487E-85C3-AA1A8B1589DE}"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38F8DE-319D-42B9-B9B8-07C9C05F93A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944C9974-6817-487E-85C3-AA1A8B1589DE}" type="datetimeFigureOut">
              <a:rPr lang="en-US" smtClean="0"/>
              <a:t>1/16/2020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6C38F8DE-319D-42B9-B9B8-07C9C05F93AD}"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9144001" cy="6858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2" name="Title 1"/>
          <p:cNvSpPr>
            <a:spLocks noGrp="1"/>
          </p:cNvSpPr>
          <p:nvPr>
            <p:ph type="ctrTitle"/>
          </p:nvPr>
        </p:nvSpPr>
        <p:spPr>
          <a:xfrm>
            <a:off x="609600" y="2438401"/>
            <a:ext cx="8077200" cy="1600200"/>
          </a:xfrm>
        </p:spPr>
        <p:txBody>
          <a:bodyPr/>
          <a:lstStyle/>
          <a:p>
            <a:r>
              <a:rPr lang="en-US" sz="4800" b="1" dirty="0" smtClean="0">
                <a:solidFill>
                  <a:schemeClr val="bg1"/>
                </a:solidFill>
                <a:effectLst>
                  <a:outerShdw blurRad="38100" dist="38100" dir="2700000" algn="tl">
                    <a:srgbClr val="000000">
                      <a:alpha val="43137"/>
                    </a:srgbClr>
                  </a:outerShdw>
                </a:effectLst>
              </a:rPr>
              <a:t>TAAL </a:t>
            </a:r>
            <a:r>
              <a:rPr lang="en-US" sz="4800" b="1" dirty="0" smtClean="0">
                <a:solidFill>
                  <a:schemeClr val="bg1"/>
                </a:solidFill>
                <a:effectLst>
                  <a:outerShdw blurRad="38100" dist="38100" dir="2700000" algn="tl">
                    <a:srgbClr val="000000">
                      <a:alpha val="43137"/>
                    </a:srgbClr>
                  </a:outerShdw>
                </a:effectLst>
              </a:rPr>
              <a:t>VOLCANO AND ITS ABRUPT ERUPTION</a:t>
            </a:r>
            <a:endParaRPr lang="en-US" sz="4800" b="1" dirty="0">
              <a:solidFill>
                <a:schemeClr val="bg1"/>
              </a:solidFill>
              <a:effectLst>
                <a:outerShdw blurRad="38100" dist="38100" dir="2700000" algn="tl">
                  <a:srgbClr val="000000">
                    <a:alpha val="43137"/>
                  </a:srgbClr>
                </a:outerShdw>
              </a:effectLst>
            </a:endParaRPr>
          </a:p>
        </p:txBody>
      </p:sp>
      <p:sp>
        <p:nvSpPr>
          <p:cNvPr id="9" name="Title 4"/>
          <p:cNvSpPr txBox="1">
            <a:spLocks/>
          </p:cNvSpPr>
          <p:nvPr/>
        </p:nvSpPr>
        <p:spPr>
          <a:xfrm>
            <a:off x="1042916" y="3948691"/>
            <a:ext cx="7328514" cy="523043"/>
          </a:xfrm>
          <a:prstGeom prst="rect">
            <a:avLst/>
          </a:prstGeom>
        </p:spPr>
        <p:txBody>
          <a:bodyPr vert="horz" lIns="91440" tIns="45720" rIns="91440" bIns="45720" rtlCol="0" anchor="b" anchorCtr="0">
            <a:norm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2400" dirty="0" smtClean="0">
                <a:solidFill>
                  <a:schemeClr val="bg1"/>
                </a:solidFill>
              </a:rPr>
              <a:t>MARY ISABELLE F. MORENO</a:t>
            </a:r>
            <a:endParaRPr lang="en-US" sz="2400" dirty="0">
              <a:solidFill>
                <a:schemeClr val="bg1"/>
              </a:solidFill>
            </a:endParaRPr>
          </a:p>
        </p:txBody>
      </p:sp>
    </p:spTree>
    <p:extLst>
      <p:ext uri="{BB962C8B-B14F-4D97-AF65-F5344CB8AC3E}">
        <p14:creationId xmlns:p14="http://schemas.microsoft.com/office/powerpoint/2010/main" val="42164854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p:txBody>
          <a:bodyPr>
            <a:normAutofit lnSpcReduction="10000"/>
          </a:bodyPr>
          <a:lstStyle/>
          <a:p>
            <a:pPr algn="just"/>
            <a:r>
              <a:rPr lang="en-US" sz="3600" dirty="0"/>
              <a:t>Taal Volcano is part of a chain of volcanoes along the island of Luzon, which were formed by two tectonic plates colliding over 500,000 years ago. It is the smallest yet the most active volcano in the Philippines and </a:t>
            </a:r>
            <a:r>
              <a:rPr lang="en-US" sz="3600" dirty="0" smtClean="0"/>
              <a:t>the world</a:t>
            </a:r>
            <a:r>
              <a:rPr lang="en-US" sz="3600" dirty="0"/>
              <a:t>. It is part of the “Pacific Ring of Fire”.</a:t>
            </a:r>
          </a:p>
          <a:p>
            <a:endParaRPr lang="en-US" dirty="0"/>
          </a:p>
        </p:txBody>
      </p:sp>
    </p:spTree>
    <p:extLst>
      <p:ext uri="{BB962C8B-B14F-4D97-AF65-F5344CB8AC3E}">
        <p14:creationId xmlns:p14="http://schemas.microsoft.com/office/powerpoint/2010/main" val="31263540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p:txBody>
          <a:bodyPr>
            <a:noAutofit/>
          </a:bodyPr>
          <a:lstStyle/>
          <a:p>
            <a:pPr algn="just"/>
            <a:r>
              <a:rPr lang="en-US" sz="2800" dirty="0"/>
              <a:t>Its unexplained shape and location on an island within a lake within an island, makes it a unique geologic wonder, enthralling thousands of tourists and geologists yearly. Since the formation of this large caldera (Taal Lake), subsequent eruptions created another volcanic island, within Taal Lake, known as Volcano Island. This island covers an area of about 23 kmÂ², and consists of forty-seven different overlapping cones and craters.  </a:t>
            </a:r>
          </a:p>
          <a:p>
            <a:pPr algn="just"/>
            <a:endParaRPr lang="en-US" sz="2800" dirty="0"/>
          </a:p>
        </p:txBody>
      </p:sp>
    </p:spTree>
    <p:extLst>
      <p:ext uri="{BB962C8B-B14F-4D97-AF65-F5344CB8AC3E}">
        <p14:creationId xmlns:p14="http://schemas.microsoft.com/office/powerpoint/2010/main" val="594415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many times did taal explode?</a:t>
            </a:r>
            <a:endParaRPr lang="en-US" dirty="0"/>
          </a:p>
        </p:txBody>
      </p:sp>
    </p:spTree>
    <p:extLst>
      <p:ext uri="{BB962C8B-B14F-4D97-AF65-F5344CB8AC3E}">
        <p14:creationId xmlns:p14="http://schemas.microsoft.com/office/powerpoint/2010/main" val="28676651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57200" y="685800"/>
            <a:ext cx="8229600" cy="5440363"/>
          </a:xfrm>
          <a:prstGeom prst="rect">
            <a:avLst/>
          </a:prstGeom>
        </p:spPr>
        <p:txBody>
          <a:bodyPr>
            <a:no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algn="just"/>
            <a:r>
              <a:rPr lang="en-US" sz="2600" dirty="0"/>
              <a:t>There were </a:t>
            </a:r>
            <a:r>
              <a:rPr lang="en-US" sz="2600" dirty="0" smtClean="0"/>
              <a:t>33 (recently 34) </a:t>
            </a:r>
            <a:r>
              <a:rPr lang="en-US" sz="2600" dirty="0"/>
              <a:t>recorded phreatic to phreamagmatic eruptions at Taal between 1572 and 1977. A phreatic eruption is a steam-driven explosion accompanied by ash rock and water, while a phreamagmatic one happens when magma interacts with surface or groundwater.</a:t>
            </a:r>
          </a:p>
          <a:p>
            <a:pPr algn="just"/>
            <a:r>
              <a:rPr lang="en-US" sz="2600" dirty="0"/>
              <a:t>Devastating eruptions were recorded in 1754 and 1911 which destroyed the towns of </a:t>
            </a:r>
            <a:r>
              <a:rPr lang="en-US" sz="2600" dirty="0" err="1"/>
              <a:t>Lipa</a:t>
            </a:r>
            <a:r>
              <a:rPr lang="en-US" sz="2600" dirty="0"/>
              <a:t>, Sala, </a:t>
            </a:r>
            <a:r>
              <a:rPr lang="en-US" sz="2600" dirty="0" err="1"/>
              <a:t>Tanauan</a:t>
            </a:r>
            <a:r>
              <a:rPr lang="en-US" sz="2600" dirty="0"/>
              <a:t> and </a:t>
            </a:r>
            <a:r>
              <a:rPr lang="en-US" sz="2600" dirty="0" err="1"/>
              <a:t>Talisay</a:t>
            </a:r>
            <a:r>
              <a:rPr lang="en-US" sz="2600" dirty="0"/>
              <a:t>.</a:t>
            </a:r>
          </a:p>
          <a:p>
            <a:pPr algn="just"/>
            <a:r>
              <a:rPr lang="en-US" sz="2600" dirty="0"/>
              <a:t>The September 1965 eruption of Taal ended a dormant period of 54 years, according to the US Geological Survey. </a:t>
            </a:r>
          </a:p>
          <a:p>
            <a:pPr marL="114300" indent="0" algn="just">
              <a:buNone/>
            </a:pPr>
            <a:endParaRPr lang="en-US" sz="2600" dirty="0"/>
          </a:p>
        </p:txBody>
      </p:sp>
    </p:spTree>
    <p:extLst>
      <p:ext uri="{BB962C8B-B14F-4D97-AF65-F5344CB8AC3E}">
        <p14:creationId xmlns:p14="http://schemas.microsoft.com/office/powerpoint/2010/main" val="8142059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62400" y="1447800"/>
            <a:ext cx="4572000" cy="3046395"/>
          </a:xfrm>
        </p:spPr>
      </p:pic>
      <p:sp>
        <p:nvSpPr>
          <p:cNvPr id="3" name="Text Placeholder 2"/>
          <p:cNvSpPr>
            <a:spLocks noGrp="1"/>
          </p:cNvSpPr>
          <p:nvPr>
            <p:ph type="body" sz="half" idx="2"/>
          </p:nvPr>
        </p:nvSpPr>
        <p:spPr>
          <a:xfrm>
            <a:off x="769000" y="2209800"/>
            <a:ext cx="2298634" cy="2667000"/>
          </a:xfrm>
        </p:spPr>
        <p:txBody>
          <a:bodyPr>
            <a:noAutofit/>
          </a:bodyPr>
          <a:lstStyle/>
          <a:p>
            <a:pPr algn="just"/>
            <a:r>
              <a:rPr lang="en-US" b="1" dirty="0"/>
              <a:t>Considered one of its deadliest eruptions recorded, Taal in 1965 saw a pyroclastic explosion, characterized by a turbulent mix of steam, ash and rock that covered the surrounding area and left massive damage, which killed some 200 people.</a:t>
            </a:r>
          </a:p>
        </p:txBody>
      </p:sp>
      <p:sp>
        <p:nvSpPr>
          <p:cNvPr id="4" name="Title 3"/>
          <p:cNvSpPr>
            <a:spLocks noGrp="1"/>
          </p:cNvSpPr>
          <p:nvPr>
            <p:ph type="title"/>
          </p:nvPr>
        </p:nvSpPr>
        <p:spPr>
          <a:xfrm>
            <a:off x="762000" y="1752600"/>
            <a:ext cx="2298634" cy="533400"/>
          </a:xfrm>
        </p:spPr>
        <p:txBody>
          <a:bodyPr>
            <a:noAutofit/>
          </a:bodyPr>
          <a:lstStyle/>
          <a:p>
            <a:r>
              <a:rPr lang="en-US" sz="3200" dirty="0" smtClean="0"/>
              <a:t>1965</a:t>
            </a:r>
            <a:endParaRPr lang="en-US" sz="3200" dirty="0"/>
          </a:p>
        </p:txBody>
      </p:sp>
      <p:sp>
        <p:nvSpPr>
          <p:cNvPr id="6" name="Rectangle 5"/>
          <p:cNvSpPr/>
          <p:nvPr/>
        </p:nvSpPr>
        <p:spPr>
          <a:xfrm>
            <a:off x="3886200" y="4572000"/>
            <a:ext cx="4648200" cy="584775"/>
          </a:xfrm>
          <a:prstGeom prst="rect">
            <a:avLst/>
          </a:prstGeom>
        </p:spPr>
        <p:txBody>
          <a:bodyPr wrap="square">
            <a:spAutoFit/>
          </a:bodyPr>
          <a:lstStyle/>
          <a:p>
            <a:r>
              <a:rPr lang="en-US" sz="1600" dirty="0" smtClean="0">
                <a:ln w="18415" cmpd="sng">
                  <a:solidFill>
                    <a:schemeClr val="accent6">
                      <a:lumMod val="50000"/>
                    </a:schemeClr>
                  </a:solidFill>
                  <a:prstDash val="solid"/>
                </a:ln>
                <a:solidFill>
                  <a:schemeClr val="tx1">
                    <a:lumMod val="95000"/>
                    <a:lumOff val="5000"/>
                  </a:schemeClr>
                </a:solidFill>
                <a:latin typeface="+mj-lt"/>
              </a:rPr>
              <a:t>Eruption at Mount Tabora on The Taal Volcano Island on September 1965 (c) PHILVOCS</a:t>
            </a:r>
            <a:endParaRPr lang="en-US" sz="1600" dirty="0">
              <a:ln w="18415" cmpd="sng">
                <a:solidFill>
                  <a:schemeClr val="accent6">
                    <a:lumMod val="50000"/>
                  </a:schemeClr>
                </a:solidFill>
                <a:prstDash val="solid"/>
              </a:ln>
              <a:solidFill>
                <a:schemeClr val="tx1">
                  <a:lumMod val="95000"/>
                  <a:lumOff val="5000"/>
                </a:schemeClr>
              </a:solidFill>
              <a:latin typeface="+mj-lt"/>
            </a:endParaRPr>
          </a:p>
        </p:txBody>
      </p:sp>
    </p:spTree>
    <p:extLst>
      <p:ext uri="{BB962C8B-B14F-4D97-AF65-F5344CB8AC3E}">
        <p14:creationId xmlns:p14="http://schemas.microsoft.com/office/powerpoint/2010/main" val="2221262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one is the taal volcano?</a:t>
            </a:r>
            <a:endParaRPr lang="en-US" dirty="0"/>
          </a:p>
        </p:txBody>
      </p:sp>
    </p:spTree>
    <p:extLst>
      <p:ext uri="{BB962C8B-B14F-4D97-AF65-F5344CB8AC3E}">
        <p14:creationId xmlns:p14="http://schemas.microsoft.com/office/powerpoint/2010/main" val="28482013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14400" y="5181600"/>
            <a:ext cx="7328514" cy="523043"/>
          </a:xfrm>
        </p:spPr>
        <p:txBody>
          <a:bodyPr>
            <a:normAutofit/>
          </a:bodyPr>
          <a:lstStyle/>
          <a:p>
            <a:r>
              <a:rPr lang="en-US" sz="2400" dirty="0" smtClean="0"/>
              <a:t>TAAL VOLCANO AT THE RED CIRCLE</a:t>
            </a:r>
            <a:endParaRPr lang="en-US" sz="2400" dirty="0"/>
          </a:p>
        </p:txBody>
      </p:sp>
      <p:pic>
        <p:nvPicPr>
          <p:cNvPr id="6" name="Picture Placeholder 5"/>
          <p:cNvPicPr>
            <a:picLocks noGrp="1" noChangeAspect="1"/>
          </p:cNvPicPr>
          <p:nvPr>
            <p:ph type="pic" idx="1"/>
          </p:nvPr>
        </p:nvPicPr>
        <p:blipFill>
          <a:blip r:embed="rId2">
            <a:extLst>
              <a:ext uri="{28A0092B-C50C-407E-A947-70E740481C1C}">
                <a14:useLocalDpi xmlns:a14="http://schemas.microsoft.com/office/drawing/2010/main" val="0"/>
              </a:ext>
            </a:extLst>
          </a:blip>
          <a:srcRect t="10880" b="10880"/>
          <a:stretch>
            <a:fillRect/>
          </a:stretch>
        </p:blipFill>
        <p:spPr>
          <a:xfrm>
            <a:off x="685800" y="620713"/>
            <a:ext cx="7772400" cy="4560887"/>
          </a:xfrm>
          <a:solidFill>
            <a:schemeClr val="accent2">
              <a:lumMod val="60000"/>
              <a:lumOff val="40000"/>
            </a:schemeClr>
          </a:solidFill>
        </p:spPr>
      </p:pic>
      <p:sp>
        <p:nvSpPr>
          <p:cNvPr id="7" name="Oval 6"/>
          <p:cNvSpPr/>
          <p:nvPr/>
        </p:nvSpPr>
        <p:spPr>
          <a:xfrm>
            <a:off x="3352800" y="837063"/>
            <a:ext cx="2438400" cy="1524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21327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8600" y="2555874"/>
            <a:ext cx="8646994" cy="1752601"/>
          </a:xfrm>
        </p:spPr>
        <p:txBody>
          <a:bodyPr/>
          <a:lstStyle/>
          <a:p>
            <a:r>
              <a:rPr lang="en-US" sz="5400" cap="none" dirty="0" smtClean="0">
                <a:ln w="18415" cmpd="sng">
                  <a:solidFill>
                    <a:srgbClr val="FFFFFF"/>
                  </a:solidFill>
                  <a:prstDash val="solid"/>
                </a:ln>
                <a:solidFill>
                  <a:srgbClr val="FFFFFF"/>
                </a:solidFill>
                <a:effectLst>
                  <a:outerShdw blurRad="38100" dist="38100" dir="2700000" algn="tl">
                    <a:srgbClr val="000000">
                      <a:alpha val="43137"/>
                    </a:srgbClr>
                  </a:outerShdw>
                </a:effectLst>
              </a:rPr>
              <a:t>‘EXPLOSIVE ERUPTION OF TAAL VOLCANO</a:t>
            </a:r>
            <a:r>
              <a:rPr lang="en-US" cap="none" dirty="0" smtClean="0">
                <a:ln w="18415" cmpd="sng">
                  <a:solidFill>
                    <a:srgbClr val="FFFFFF"/>
                  </a:solidFill>
                  <a:prstDash val="solid"/>
                </a:ln>
                <a:solidFill>
                  <a:srgbClr val="FFFFFF"/>
                </a:solidFill>
                <a:effectLst>
                  <a:outerShdw blurRad="38100" dist="38100" dir="2700000" algn="tl">
                    <a:srgbClr val="000000">
                      <a:alpha val="43137"/>
                    </a:srgbClr>
                  </a:outerShdw>
                </a:effectLst>
              </a:rPr>
              <a:t>'</a:t>
            </a:r>
            <a:endParaRPr lang="en-US" sz="5400" cap="none" dirty="0">
              <a:ln w="18415" cmpd="sng">
                <a:solidFill>
                  <a:srgbClr val="FFFFFF"/>
                </a:solidFill>
                <a:prstDash val="solid"/>
              </a:ln>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92927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smtClean="0"/>
              <a:t>'What happened?</a:t>
            </a:r>
            <a:r>
              <a:rPr lang="en-US" sz="3600" b="1" dirty="0" smtClean="0"/>
              <a:t>'</a:t>
            </a:r>
            <a:endParaRPr lang="en-US" sz="3600" b="1" dirty="0"/>
          </a:p>
        </p:txBody>
      </p:sp>
      <p:sp>
        <p:nvSpPr>
          <p:cNvPr id="3" name="Content Placeholder 2"/>
          <p:cNvSpPr>
            <a:spLocks noGrp="1"/>
          </p:cNvSpPr>
          <p:nvPr>
            <p:ph idx="1"/>
          </p:nvPr>
        </p:nvSpPr>
        <p:spPr/>
        <p:txBody>
          <a:bodyPr>
            <a:normAutofit/>
          </a:bodyPr>
          <a:lstStyle/>
          <a:p>
            <a:pPr algn="just"/>
            <a:r>
              <a:rPr lang="en-US" sz="2800" dirty="0" smtClean="0"/>
              <a:t>On January 12, 2020 (Sunday), the </a:t>
            </a:r>
            <a:r>
              <a:rPr lang="en-US" sz="2800" dirty="0"/>
              <a:t>V</a:t>
            </a:r>
            <a:r>
              <a:rPr lang="en-US" sz="2800" dirty="0" smtClean="0"/>
              <a:t>olcano suddenly spewed ash up and alerted millions of people.  It was a sudden occurrence that shocked and scared people. Due to its activity, PHILVOLCS</a:t>
            </a:r>
            <a:r>
              <a:rPr lang="en-US" sz="2800" dirty="0"/>
              <a:t>, The Philippine Institute of Volcanology and Seismology (PHIVOLCS) has raised the alert level to four, meaning an "explosive eruption" could happen in the coming hours or days</a:t>
            </a:r>
            <a:r>
              <a:rPr lang="en-US" sz="2800" dirty="0" smtClean="0"/>
              <a:t>. </a:t>
            </a:r>
            <a:endParaRPr lang="en-US" sz="2800" dirty="0"/>
          </a:p>
        </p:txBody>
      </p:sp>
    </p:spTree>
    <p:extLst>
      <p:ext uri="{BB962C8B-B14F-4D97-AF65-F5344CB8AC3E}">
        <p14:creationId xmlns:p14="http://schemas.microsoft.com/office/powerpoint/2010/main" val="4869623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now?</a:t>
            </a:r>
            <a:endParaRPr lang="en-US" dirty="0"/>
          </a:p>
        </p:txBody>
      </p:sp>
      <p:sp>
        <p:nvSpPr>
          <p:cNvPr id="3" name="Content Placeholder 2"/>
          <p:cNvSpPr>
            <a:spLocks noGrp="1"/>
          </p:cNvSpPr>
          <p:nvPr>
            <p:ph idx="1"/>
          </p:nvPr>
        </p:nvSpPr>
        <p:spPr/>
        <p:txBody>
          <a:bodyPr>
            <a:noAutofit/>
          </a:bodyPr>
          <a:lstStyle/>
          <a:p>
            <a:pPr algn="just"/>
            <a:r>
              <a:rPr lang="en-US" sz="2800" dirty="0" smtClean="0"/>
              <a:t>There is no specific date of the explosion but they had recorded a lot of volcano earthquakes, intensity ranging from 1 – 5. Experts said to </a:t>
            </a:r>
            <a:r>
              <a:rPr lang="en-US" sz="2800" b="1" dirty="0" smtClean="0"/>
              <a:t>PREPARE, PRAY </a:t>
            </a:r>
            <a:r>
              <a:rPr lang="en-US" sz="2800" dirty="0"/>
              <a:t>and </a:t>
            </a:r>
            <a:r>
              <a:rPr lang="en-US" sz="2800" b="1" dirty="0" smtClean="0"/>
              <a:t>EVACUATE </a:t>
            </a:r>
            <a:r>
              <a:rPr lang="en-US" sz="2800" dirty="0" smtClean="0"/>
              <a:t>the 17 </a:t>
            </a:r>
            <a:r>
              <a:rPr lang="en-US" sz="2800" dirty="0"/>
              <a:t>km danger </a:t>
            </a:r>
            <a:r>
              <a:rPr lang="en-US" sz="2800" dirty="0" smtClean="0"/>
              <a:t>zone as it is too dangerous to stay there. We can only hope for the safety of the people and their wellbeing. </a:t>
            </a:r>
            <a:endParaRPr lang="en-US" sz="2800" dirty="0"/>
          </a:p>
        </p:txBody>
      </p:sp>
    </p:spTree>
    <p:extLst>
      <p:ext uri="{BB962C8B-B14F-4D97-AF65-F5344CB8AC3E}">
        <p14:creationId xmlns:p14="http://schemas.microsoft.com/office/powerpoint/2010/main" val="30921495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89</TotalTime>
  <Words>458</Words>
  <Application>Microsoft Office PowerPoint</Application>
  <PresentationFormat>On-screen Show (4:3)</PresentationFormat>
  <Paragraphs>20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Apothecary</vt:lpstr>
      <vt:lpstr>TAAL VOLCANO AND ITS ABRUPT ERUPTION</vt:lpstr>
      <vt:lpstr>HISTORY</vt:lpstr>
      <vt:lpstr>HISTORY</vt:lpstr>
      <vt:lpstr>How many times did taal explode?</vt:lpstr>
      <vt:lpstr>PowerPoint Presentation</vt:lpstr>
      <vt:lpstr>1965</vt:lpstr>
      <vt:lpstr>Which one is the taal volcano?</vt:lpstr>
      <vt:lpstr>TAAL VOLCANO AT THE RED CIRCLE</vt:lpstr>
      <vt:lpstr>‘EXPLOSIVE ERUPTION OF TAAL VOLCANO'</vt:lpstr>
      <vt:lpstr>'What happened?'</vt:lpstr>
      <vt:lpstr>What now?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TAAL VOLCANO</dc:title>
  <dc:creator>asus-pc</dc:creator>
  <cp:lastModifiedBy>asus-pc</cp:lastModifiedBy>
  <cp:revision>11</cp:revision>
  <dcterms:created xsi:type="dcterms:W3CDTF">2020-01-16T02:03:22Z</dcterms:created>
  <dcterms:modified xsi:type="dcterms:W3CDTF">2020-01-16T11:42:57Z</dcterms:modified>
</cp:coreProperties>
</file>